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1235-D168-31D0-990D-50C537E41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B4986-7D64-20A0-F0E3-90E6E5A60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CC807-6C90-BAA0-FB19-82C32BFB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C2004-FBFF-F030-25CB-40E7313A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E5A20-A05A-53E1-F1D9-F738FC04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1F55-DA1E-1F74-D446-CCD9FEE1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C4F23-38A9-09F7-32B6-B4748747B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1FE3-7F0C-B871-A688-D694AA7B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9A72-EF8C-B9F6-0C33-B94ED20C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84DD8-0483-07CC-7964-37C9BC6B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3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5A54A-9B25-0F2A-865A-E9618712E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6715B-4002-305A-6F9B-A924896E0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C58B2-6C9B-64EF-768C-9EBE8A9A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DCBBE-840B-34F4-C0A1-D830B693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593DE-F8EB-E85F-FA0F-43C52AB7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D190-0B97-F88A-E542-93674D9E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056E-7056-E31F-674B-11C33ECEE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11812-BB09-1FE5-1B05-13D330F4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69C31-40F3-92FD-7C2E-66788326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A6DBE-AEE3-5EC7-BF0A-38BB82A7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74ED-167E-0B99-FD7E-70514558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158FA-05CA-9ABC-7328-B806F7601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1C7FF-3D4B-E87A-801E-C6184E7C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E9F1D-7017-F8E4-DB5A-69793578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E6DA-BB1F-43CF-7B22-7360C248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9414-64F9-C32B-08AF-BBA3FBF7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BE08A-F68A-B73B-5E36-D4C9BDC37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64D38-35AA-B7FD-F41A-62AAF93EE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C5632-86AC-D0D2-E132-6B207E17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C888B-4936-005E-0DAA-20450060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F79FD-4D79-5CE9-289F-A54C35F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16E2-6B5A-A2B4-499A-3D6765DB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FAEB8-9D30-25F9-5780-C2C3A1914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16E6A-7942-6E78-BF63-525B46C36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4E371F-EF27-1C96-ED3D-748332BA1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B17F1-326A-0679-3DD5-ED81574D4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5DA0F6-6626-5635-0312-C25BB0AD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72176D-C67A-A2C8-8F02-195D008E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85D02C-E7F1-9B22-932A-BC68D52C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8E55-DD15-0E69-D226-4975F6B6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38A1F-7734-19DB-8556-99F3129D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D92C1-7259-4362-A0A2-0B52356E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397F6-97F0-B590-12B5-A2F62DD8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4DBED-685D-0B54-2177-C9E492E8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ED3B6-D497-B732-7292-86B5B2FD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C7C3B-980B-CAE0-38C4-5ED4BDDC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582B-51D9-25FF-20F2-C495C916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7810-8E94-104F-92E9-701CEAC2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1FED9-5D32-2549-397E-1A5473205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072E8-3DD3-7BA6-96E6-7316D874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304AB-5CF7-7EFF-88F9-73DA9989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D114C-2E24-69A8-4E77-80EEB538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4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0796-6F3D-19B8-007A-BE3F82D4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F61D3-77B4-9B53-4324-E92389BA3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133A9-503C-BB3E-6F1E-03B6CE5AB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C2773-0EB0-772F-C28F-8CD3A235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4651E-0864-59AD-48B3-885FEAF1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9A017-367F-131F-0740-D9CE29C5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D5DD3-4459-383B-C23D-ED57FA31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21D66-EEE6-C190-B0C8-0BAD8068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EBF13-319E-D901-96AA-3AF7F8088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0D363F-3296-7B47-8A0C-00E57E3FA1B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1BE19-F84D-9A72-DAD8-5C5422456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2E70-AA9F-87B0-42BB-11459366F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95A73-FF85-5A46-9E9E-E3CA462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F1C106-BBA7-5B93-A622-B252013BE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13" y="-258251"/>
            <a:ext cx="10276973" cy="73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3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Andrews, Maddie</dc:creator>
  <cp:lastModifiedBy>Andrews, Maddie</cp:lastModifiedBy>
  <cp:revision>1</cp:revision>
  <dcterms:created xsi:type="dcterms:W3CDTF">2024-04-20T19:55:41Z</dcterms:created>
  <dcterms:modified xsi:type="dcterms:W3CDTF">2024-04-20T20:18:48Z</dcterms:modified>
</cp:coreProperties>
</file>